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2"/>
    <p:restoredTop sz="62025" autoAdjust="0"/>
  </p:normalViewPr>
  <p:slideViewPr>
    <p:cSldViewPr snapToGrid="0" snapToObjects="1">
      <p:cViewPr>
        <p:scale>
          <a:sx n="40" d="100"/>
          <a:sy n="40" d="100"/>
        </p:scale>
        <p:origin x="-762" y="-17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9FFF5A-085E-4EC9-93E8-0D8950206A79}" type="datetimeFigureOut">
              <a:rPr lang="en-US" smtClean="0"/>
              <a:t>4/11/2016</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6C71810-A6E8-44FA-91E3-B6AB78B6B2B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rtl="0"/>
            <a:r>
              <a:rPr lang="en-US" sz="1200" b="0" i="0" u="none" strike="noStrike" kern="1200" dirty="0" smtClean="0">
                <a:solidFill>
                  <a:schemeClr val="tx1"/>
                </a:solidFill>
                <a:latin typeface="+mn-lt"/>
                <a:ea typeface="+mn-ea"/>
                <a:cs typeface="+mn-cs"/>
              </a:rPr>
              <a:t>All data occupies physical space, even if we don't think of it as such.</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There are lots of decisions and processes that go into creating, storing and sharing data. Some main considerations to bear in mind when interrogating the **integrity of your data** include:</a:t>
            </a:r>
          </a:p>
          <a:p>
            <a:pPr rtl="0"/>
            <a:endParaRPr lang="en-US" b="0" dirty="0" smtClean="0"/>
          </a:p>
          <a:p>
            <a:pPr rtl="0" fontAlgn="base">
              <a:buFont typeface="Arial" pitchFamily="34" charset="0"/>
              <a:buChar char="•"/>
            </a:pPr>
            <a:r>
              <a:rPr lang="en-US" sz="1200" b="0" i="0" u="none" strike="noStrike" kern="1200" dirty="0" smtClean="0">
                <a:solidFill>
                  <a:schemeClr val="tx1"/>
                </a:solidFill>
                <a:latin typeface="+mn-lt"/>
                <a:ea typeface="+mn-ea"/>
                <a:cs typeface="+mn-cs"/>
              </a:rPr>
              <a:t>Is the data checked for changes at key points?</a:t>
            </a:r>
          </a:p>
          <a:p>
            <a:pPr rtl="0" fontAlgn="base">
              <a:buFont typeface="Arial" pitchFamily="34" charset="0"/>
              <a:buChar char="•"/>
            </a:pPr>
            <a:r>
              <a:rPr lang="en-US" sz="1200" b="0" i="0" u="none" strike="noStrike" kern="1200" dirty="0" smtClean="0">
                <a:solidFill>
                  <a:schemeClr val="tx1"/>
                </a:solidFill>
                <a:latin typeface="+mn-lt"/>
                <a:ea typeface="+mn-ea"/>
                <a:cs typeface="+mn-cs"/>
              </a:rPr>
              <a:t>Are there granular permissions for making changes to the data during analysis?</a:t>
            </a:r>
          </a:p>
          <a:p>
            <a:pPr rtl="0" fontAlgn="base">
              <a:buFont typeface="Arial" pitchFamily="34" charset="0"/>
              <a:buChar char="•"/>
            </a:pPr>
            <a:r>
              <a:rPr lang="en-US" sz="1200" b="0" i="0" u="none" strike="noStrike" kern="1200" dirty="0" smtClean="0">
                <a:solidFill>
                  <a:schemeClr val="tx1"/>
                </a:solidFill>
                <a:latin typeface="+mn-lt"/>
                <a:ea typeface="+mn-ea"/>
                <a:cs typeface="+mn-cs"/>
              </a:rPr>
              <a:t>Is the data collection process well-documented? </a:t>
            </a:r>
          </a:p>
          <a:p>
            <a:pPr rtl="0" fontAlgn="base">
              <a:buFont typeface="Arial" pitchFamily="34" charset="0"/>
              <a:buChar char="•"/>
            </a:pPr>
            <a:r>
              <a:rPr lang="en-US" sz="1200" b="0" i="0" u="none" strike="noStrike" kern="1200" dirty="0" smtClean="0">
                <a:solidFill>
                  <a:schemeClr val="tx1"/>
                </a:solidFill>
                <a:latin typeface="+mn-lt"/>
                <a:ea typeface="+mn-ea"/>
                <a:cs typeface="+mn-cs"/>
              </a:rPr>
              <a:t>Are appropriate backup mechanisms in place?</a:t>
            </a:r>
          </a:p>
          <a:p>
            <a:pPr rtl="0" fontAlgn="base">
              <a:buFont typeface="Arial" pitchFamily="34" charset="0"/>
              <a:buChar char="•"/>
            </a:pPr>
            <a:r>
              <a:rPr lang="en-US" sz="1200" b="0" i="0" u="none" strike="noStrike" kern="1200" dirty="0" smtClean="0">
                <a:solidFill>
                  <a:schemeClr val="tx1"/>
                </a:solidFill>
                <a:latin typeface="+mn-lt"/>
                <a:ea typeface="+mn-ea"/>
                <a:cs typeface="+mn-cs"/>
              </a:rPr>
              <a:t>Is the software used to manage and store the data fully up to date and licensed?</a:t>
            </a:r>
          </a:p>
          <a:p>
            <a:pPr rtl="0" fontAlgn="base">
              <a:buFont typeface="Arial" pitchFamily="34" charset="0"/>
              <a:buChar char="•"/>
            </a:pPr>
            <a:r>
              <a:rPr lang="en-US" sz="1200" b="0" i="0" u="none" strike="noStrike" kern="1200" dirty="0" smtClean="0">
                <a:solidFill>
                  <a:schemeClr val="tx1"/>
                </a:solidFill>
                <a:latin typeface="+mn-lt"/>
                <a:ea typeface="+mn-ea"/>
                <a:cs typeface="+mn-cs"/>
              </a:rPr>
              <a:t>Have you future-proofed your data?</a:t>
            </a:r>
          </a:p>
          <a:p>
            <a:pPr rtl="0">
              <a:buFont typeface="Arial" pitchFamily="34" charset="0"/>
              <a:buNone/>
            </a:pPr>
            <a:r>
              <a:rPr lang="en-US" b="0" dirty="0" smtClean="0"/>
              <a:t/>
            </a:r>
            <a:br>
              <a:rPr lang="en-US" b="0" dirty="0" smtClean="0"/>
            </a:br>
            <a:r>
              <a:rPr lang="en-US" sz="1200" b="0" i="0" u="none" strike="noStrike" kern="1200" dirty="0" smtClean="0">
                <a:solidFill>
                  <a:schemeClr val="tx1"/>
                </a:solidFill>
                <a:latin typeface="+mn-lt"/>
                <a:ea typeface="+mn-ea"/>
                <a:cs typeface="+mn-cs"/>
              </a:rPr>
              <a:t>Other risks and harms associated specifically with **data storage** include:</a:t>
            </a:r>
          </a:p>
          <a:p>
            <a:pPr rtl="0">
              <a:buFont typeface="Arial" pitchFamily="34" charset="0"/>
              <a:buNone/>
            </a:pPr>
            <a:endParaRPr lang="en-US" b="0" dirty="0" smtClean="0"/>
          </a:p>
          <a:p>
            <a:pPr rtl="0" fontAlgn="base">
              <a:buFont typeface="Arial" pitchFamily="34" charset="0"/>
              <a:buChar char="•"/>
            </a:pPr>
            <a:r>
              <a:rPr lang="en-US" sz="1200" b="0" i="0" u="none" strike="noStrike" kern="1200" dirty="0" smtClean="0">
                <a:solidFill>
                  <a:schemeClr val="tx1"/>
                </a:solidFill>
                <a:latin typeface="+mn-lt"/>
                <a:ea typeface="+mn-ea"/>
                <a:cs typeface="+mn-cs"/>
              </a:rPr>
              <a:t>Loss of information (deliberate or accidental)</a:t>
            </a:r>
          </a:p>
          <a:p>
            <a:pPr rtl="0" fontAlgn="base">
              <a:buFont typeface="Arial" pitchFamily="34" charset="0"/>
              <a:buChar char="•"/>
            </a:pPr>
            <a:r>
              <a:rPr lang="en-US" sz="1200" b="0" i="0" u="none" strike="noStrike" kern="1200" dirty="0" smtClean="0">
                <a:solidFill>
                  <a:schemeClr val="tx1"/>
                </a:solidFill>
                <a:latin typeface="+mn-lt"/>
                <a:ea typeface="+mn-ea"/>
                <a:cs typeface="+mn-cs"/>
              </a:rPr>
              <a:t>Confiscation of information</a:t>
            </a:r>
          </a:p>
          <a:p>
            <a:pPr rtl="0" fontAlgn="base">
              <a:buFont typeface="Arial" pitchFamily="34" charset="0"/>
              <a:buChar char="•"/>
            </a:pPr>
            <a:r>
              <a:rPr lang="en-US" sz="1200" b="0" i="0" u="none" strike="noStrike" kern="1200" dirty="0" smtClean="0">
                <a:solidFill>
                  <a:schemeClr val="tx1"/>
                </a:solidFill>
                <a:latin typeface="+mn-lt"/>
                <a:ea typeface="+mn-ea"/>
                <a:cs typeface="+mn-cs"/>
              </a:rPr>
              <a:t>Data breach</a:t>
            </a:r>
          </a:p>
          <a:p>
            <a:pPr rtl="0" fontAlgn="base">
              <a:buFont typeface="Arial" pitchFamily="34" charset="0"/>
              <a:buChar char="•"/>
            </a:pPr>
            <a:r>
              <a:rPr lang="en-US" sz="1200" b="0" i="0" u="none" strike="noStrike" kern="1200" dirty="0" smtClean="0">
                <a:solidFill>
                  <a:schemeClr val="tx1"/>
                </a:solidFill>
                <a:latin typeface="+mn-lt"/>
                <a:ea typeface="+mn-ea"/>
                <a:cs typeface="+mn-cs"/>
              </a:rPr>
              <a:t>Legal threats</a:t>
            </a:r>
          </a:p>
          <a:p>
            <a:pPr rtl="0" fontAlgn="base">
              <a:buFont typeface="Arial" pitchFamily="34" charset="0"/>
              <a:buChar char="•"/>
            </a:pPr>
            <a:r>
              <a:rPr lang="en-US" sz="1200" b="0" i="0" u="none" strike="noStrike" kern="1200" dirty="0" smtClean="0">
                <a:solidFill>
                  <a:schemeClr val="tx1"/>
                </a:solidFill>
                <a:latin typeface="+mn-lt"/>
                <a:ea typeface="+mn-ea"/>
                <a:cs typeface="+mn-cs"/>
              </a:rPr>
              <a:t>Malicious attack</a:t>
            </a:r>
          </a:p>
          <a:p>
            <a:pPr rtl="0" fontAlgn="base">
              <a:buFont typeface="Arial" pitchFamily="34" charset="0"/>
              <a:buChar char="•"/>
            </a:pPr>
            <a:endParaRPr lang="en-US" sz="1200" b="0" i="0" u="none" strike="noStrike" kern="1200" dirty="0" smtClean="0">
              <a:solidFill>
                <a:schemeClr val="tx1"/>
              </a:solidFill>
              <a:latin typeface="+mn-lt"/>
              <a:ea typeface="+mn-ea"/>
              <a:cs typeface="+mn-cs"/>
            </a:endParaRPr>
          </a:p>
          <a:p>
            <a:pPr rtl="0"/>
            <a:r>
              <a:rPr lang="en-US" sz="1200" b="0" i="0" u="none" strike="noStrike" kern="1200" dirty="0" smtClean="0">
                <a:solidFill>
                  <a:schemeClr val="tx1"/>
                </a:solidFill>
                <a:latin typeface="+mn-lt"/>
                <a:ea typeface="+mn-ea"/>
                <a:cs typeface="+mn-cs"/>
              </a:rPr>
              <a:t>What are some potential mitigation strategies?</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What are the pros and cons of different storage options? </a:t>
            </a:r>
            <a:endParaRPr lang="en-US" b="0" dirty="0" smtClean="0"/>
          </a:p>
          <a:p>
            <a:pPr rtl="0" fontAlgn="base">
              <a:buFont typeface="Arial" pitchFamily="34" charset="0"/>
              <a:buChar char="•"/>
            </a:pPr>
            <a:r>
              <a:rPr lang="en-US" sz="1200" b="0" i="0" u="none" strike="noStrike" kern="1200" dirty="0" smtClean="0">
                <a:solidFill>
                  <a:schemeClr val="tx1"/>
                </a:solidFill>
                <a:latin typeface="+mn-lt"/>
                <a:ea typeface="+mn-ea"/>
                <a:cs typeface="+mn-cs"/>
              </a:rPr>
              <a:t>storing data locally, </a:t>
            </a:r>
          </a:p>
          <a:p>
            <a:pPr rtl="0" fontAlgn="base">
              <a:buFont typeface="Arial" pitchFamily="34" charset="0"/>
              <a:buChar char="•"/>
            </a:pPr>
            <a:r>
              <a:rPr lang="en-US" sz="1200" b="0" i="0" u="none" strike="noStrike" kern="1200" dirty="0" smtClean="0">
                <a:solidFill>
                  <a:schemeClr val="tx1"/>
                </a:solidFill>
                <a:latin typeface="+mn-lt"/>
                <a:ea typeface="+mn-ea"/>
                <a:cs typeface="+mn-cs"/>
              </a:rPr>
              <a:t>in the cloud, or </a:t>
            </a:r>
          </a:p>
          <a:p>
            <a:pPr rtl="0" fontAlgn="base">
              <a:buFont typeface="Arial" pitchFamily="34" charset="0"/>
              <a:buChar char="•"/>
            </a:pPr>
            <a:r>
              <a:rPr lang="en-US" sz="1200" b="0" i="0" u="none" strike="noStrike" kern="1200" dirty="0" smtClean="0">
                <a:solidFill>
                  <a:schemeClr val="tx1"/>
                </a:solidFill>
                <a:latin typeface="+mn-lt"/>
                <a:ea typeface="+mn-ea"/>
                <a:cs typeface="+mn-cs"/>
              </a:rPr>
              <a:t>within a network. </a:t>
            </a:r>
          </a:p>
          <a:p>
            <a:r>
              <a:rPr lang="en-US" b="0" dirty="0" smtClean="0"/>
              <a:t/>
            </a:r>
            <a:br>
              <a:rPr lang="en-US" b="0" dirty="0" smtClean="0"/>
            </a:br>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D6C71810-A6E8-44FA-91E3-B6AB78B6B2BE}" type="slidenum">
              <a:rPr lang="en-US" smtClean="0"/>
              <a:t>2</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rtl="0"/>
            <a:r>
              <a:rPr lang="en-US" sz="1200" b="0" i="0" u="none" strike="noStrike" kern="1200" dirty="0" smtClean="0">
                <a:solidFill>
                  <a:schemeClr val="tx1"/>
                </a:solidFill>
                <a:latin typeface="+mn-lt"/>
                <a:ea typeface="+mn-ea"/>
                <a:cs typeface="+mn-cs"/>
              </a:rPr>
              <a:t>Who has access to the data?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Making sure that access to sensitive information happens on a "need-to-know" basis can reduce the risk of someone getting access to data that they shouldn't. This can happen online, through setting appropriate user permissions for a certain person's role, or physically, in terms of only letting trusted or vetted individuals into an office space. Regular audits that check who has access and revisiting user permissions can help make sure that these access levels remain up to date.</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But many of us work often on **collaborative projects**, which require different parties having access to the data. Another checklist to consider when setting up access permissions and data infrastructure on collaborative projects is included here, like including **layered access**, or embedding secure practices into the various access points.</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Despite all this, though, it is important not to over do the checks and security measures in place; when it comes down to it, the project and the data need to be accessible in times of need, and potentially on a longer-term basis. Some concrete steps for making sure that the data will be available for the right people at the right time and planning for disruption or technical emergencies, are then included.</a:t>
            </a:r>
            <a:endParaRPr lang="en-US" b="0" dirty="0" smtClean="0"/>
          </a:p>
          <a:p>
            <a:r>
              <a:rPr lang="en-US" b="0" dirty="0" smtClean="0"/>
              <a:t/>
            </a:r>
            <a:br>
              <a:rPr lang="en-US" b="0" dirty="0" smtClean="0"/>
            </a:br>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D6C71810-A6E8-44FA-91E3-B6AB78B6B2BE}" type="slidenum">
              <a:rPr lang="en-US" smtClean="0"/>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rtl="0"/>
            <a:r>
              <a:rPr lang="en-US" sz="1200" b="0" i="0" u="none" strike="noStrike" kern="1200" dirty="0" smtClean="0">
                <a:solidFill>
                  <a:schemeClr val="tx1"/>
                </a:solidFill>
                <a:latin typeface="+mn-lt"/>
                <a:ea typeface="+mn-ea"/>
                <a:cs typeface="+mn-cs"/>
              </a:rPr>
              <a:t>Whether it's data protection laws, encryption technology laws, or jurisdictional issues, (or more!)... it is important to think through these different legal considerations</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Data protection:</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A number of countries have strong data protection laws which place limits on the types of data which may be collected from individuals. They also often include specific legal requirements about the methods used to store such data, along with mandatory reporting and monetary fines for breaches. Individuals about whom data is stored are often granted a number of rights, such as access to their information and the right to have their data correction and/or removed.</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Encryption:</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Local laws in a number of countries (such as Sudan, Yemen and Pakistan) place limits upon the nature of encryption software allowed for the communication and storage of data. </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Jurisdiction:</a:t>
            </a:r>
            <a:endParaRPr lang="en-US" b="0" dirty="0" smtClean="0"/>
          </a:p>
          <a:p>
            <a:pPr rtl="0"/>
            <a:r>
              <a:rPr lang="en-US" b="0" dirty="0" smtClean="0"/>
              <a:t/>
            </a:r>
            <a:br>
              <a:rPr lang="en-US" b="0" dirty="0" smtClean="0"/>
            </a:br>
            <a:r>
              <a:rPr lang="en-US" sz="1200" b="0" i="0" u="none" strike="noStrike" kern="1200" dirty="0" err="1" smtClean="0">
                <a:solidFill>
                  <a:schemeClr val="tx1"/>
                </a:solidFill>
                <a:latin typeface="+mn-lt"/>
                <a:ea typeface="+mn-ea"/>
                <a:cs typeface="+mn-cs"/>
              </a:rPr>
              <a:t>Organisations</a:t>
            </a:r>
            <a:r>
              <a:rPr lang="en-US" sz="1200" b="0" i="0" u="none" strike="noStrike" kern="1200" dirty="0" smtClean="0">
                <a:solidFill>
                  <a:schemeClr val="tx1"/>
                </a:solidFill>
                <a:latin typeface="+mn-lt"/>
                <a:ea typeface="+mn-ea"/>
                <a:cs typeface="+mn-cs"/>
              </a:rPr>
              <a:t> should be aware of laws that would give governments access to information stored on servers hosted in their countries. </a:t>
            </a:r>
            <a:r>
              <a:rPr lang="en-US" sz="1200" b="0" i="0" u="none" strike="noStrike" kern="1200" dirty="0" err="1" smtClean="0">
                <a:solidFill>
                  <a:schemeClr val="tx1"/>
                </a:solidFill>
                <a:latin typeface="+mn-lt"/>
                <a:ea typeface="+mn-ea"/>
                <a:cs typeface="+mn-cs"/>
              </a:rPr>
              <a:t>Organisations</a:t>
            </a:r>
            <a:r>
              <a:rPr lang="en-US" sz="1200" b="0" i="0" u="none" strike="noStrike" kern="1200" dirty="0" smtClean="0">
                <a:solidFill>
                  <a:schemeClr val="tx1"/>
                </a:solidFill>
                <a:latin typeface="+mn-lt"/>
                <a:ea typeface="+mn-ea"/>
                <a:cs typeface="+mn-cs"/>
              </a:rPr>
              <a:t> must also be aware of cross-jurisdictional issues in relation to their data management.</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Copyright and patent:</a:t>
            </a:r>
            <a:endParaRPr lang="en-US" b="0" dirty="0" smtClean="0"/>
          </a:p>
          <a:p>
            <a:pPr rtl="0"/>
            <a:r>
              <a:rPr lang="en-US" b="0" dirty="0" smtClean="0"/>
              <a:t/>
            </a:r>
            <a:br>
              <a:rPr lang="en-US" b="0" dirty="0" smtClean="0"/>
            </a:br>
            <a:r>
              <a:rPr lang="en-US" sz="1200" b="0" i="0" u="none" strike="noStrike" kern="1200" dirty="0" smtClean="0">
                <a:solidFill>
                  <a:schemeClr val="tx1"/>
                </a:solidFill>
                <a:latin typeface="+mn-lt"/>
                <a:ea typeface="+mn-ea"/>
                <a:cs typeface="+mn-cs"/>
              </a:rPr>
              <a:t>Copyright and patent issues related to the collection, storage and dissemination of your data are important laws to consider. Ensuring you have the correct licensing for your projects and </a:t>
            </a:r>
            <a:r>
              <a:rPr lang="en-US" sz="1200" b="0" i="0" u="none" strike="noStrike" kern="1200" dirty="0" err="1" smtClean="0">
                <a:solidFill>
                  <a:schemeClr val="tx1"/>
                </a:solidFill>
                <a:latin typeface="+mn-lt"/>
                <a:ea typeface="+mn-ea"/>
                <a:cs typeface="+mn-cs"/>
              </a:rPr>
              <a:t>infrastucture</a:t>
            </a:r>
            <a:r>
              <a:rPr lang="en-US" sz="1200" b="0" i="0" u="none" strike="noStrike" kern="1200" dirty="0" smtClean="0">
                <a:solidFill>
                  <a:schemeClr val="tx1"/>
                </a:solidFill>
                <a:latin typeface="+mn-lt"/>
                <a:ea typeface="+mn-ea"/>
                <a:cs typeface="+mn-cs"/>
              </a:rPr>
              <a:t> can help reduce unexpected restrictions and costs further into your project.</a:t>
            </a:r>
            <a:endParaRPr lang="en-US" b="0" dirty="0" smtClean="0"/>
          </a:p>
          <a:p>
            <a:r>
              <a:rPr lang="en-US" b="0" dirty="0" smtClean="0"/>
              <a:t/>
            </a:r>
            <a:br>
              <a:rPr lang="en-US" b="0" dirty="0" smtClean="0"/>
            </a:br>
            <a:r>
              <a:rPr lang="en-US" b="0" dirty="0" smtClean="0"/>
              <a:t/>
            </a:r>
            <a:br>
              <a:rPr lang="en-US" b="0" dirty="0" smtClean="0"/>
            </a:br>
            <a:endParaRPr lang="en-US" dirty="0"/>
          </a:p>
        </p:txBody>
      </p:sp>
      <p:sp>
        <p:nvSpPr>
          <p:cNvPr id="4" name="Slide Number Placeholder 3"/>
          <p:cNvSpPr>
            <a:spLocks noGrp="1"/>
          </p:cNvSpPr>
          <p:nvPr>
            <p:ph type="sldNum" sz="quarter" idx="10"/>
          </p:nvPr>
        </p:nvSpPr>
        <p:spPr/>
        <p:txBody>
          <a:bodyPr/>
          <a:lstStyle/>
          <a:p>
            <a:fld id="{D6C71810-A6E8-44FA-91E3-B6AB78B6B2BE}" type="slidenum">
              <a:rPr lang="en-US" smtClean="0"/>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it-IT"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smtClean="0"/>
              <a:t>Click to edit Master subtitle style</a:t>
            </a:r>
            <a:endParaRPr lang="en-US"/>
          </a:p>
        </p:txBody>
      </p:sp>
      <p:sp>
        <p:nvSpPr>
          <p:cNvPr id="4" name="Date Placeholder 3"/>
          <p:cNvSpPr>
            <a:spLocks noGrp="1"/>
          </p:cNvSpPr>
          <p:nvPr>
            <p:ph type="dt" sz="half" idx="10"/>
          </p:nvPr>
        </p:nvSpPr>
        <p:spPr/>
        <p:txBody>
          <a:bodyPr/>
          <a:lstStyle/>
          <a:p>
            <a:fld id="{2F114630-438F-FD42-801A-4C9D2DA66F45}"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3481185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F114630-438F-FD42-801A-4C9D2DA66F45}"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16467460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it-IT"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F114630-438F-FD42-801A-4C9D2DA66F45}"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920736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idx="1"/>
          </p:nvPr>
        </p:nvSpPr>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10"/>
          </p:nvPr>
        </p:nvSpPr>
        <p:spPr/>
        <p:txBody>
          <a:bodyPr/>
          <a:lstStyle/>
          <a:p>
            <a:fld id="{2F114630-438F-FD42-801A-4C9D2DA66F45}"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16887767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it-IT"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smtClean="0"/>
              <a:t>Click to edit Master text styles</a:t>
            </a:r>
          </a:p>
        </p:txBody>
      </p:sp>
      <p:sp>
        <p:nvSpPr>
          <p:cNvPr id="4" name="Date Placeholder 3"/>
          <p:cNvSpPr>
            <a:spLocks noGrp="1"/>
          </p:cNvSpPr>
          <p:nvPr>
            <p:ph type="dt" sz="half" idx="10"/>
          </p:nvPr>
        </p:nvSpPr>
        <p:spPr/>
        <p:txBody>
          <a:bodyPr/>
          <a:lstStyle/>
          <a:p>
            <a:fld id="{2F114630-438F-FD42-801A-4C9D2DA66F45}" type="datetimeFigureOut">
              <a:rPr lang="en-US" smtClean="0"/>
              <a:pPr/>
              <a:t>4/11/2016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21263030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Date Placeholder 4"/>
          <p:cNvSpPr>
            <a:spLocks noGrp="1"/>
          </p:cNvSpPr>
          <p:nvPr>
            <p:ph type="dt" sz="half" idx="10"/>
          </p:nvPr>
        </p:nvSpPr>
        <p:spPr/>
        <p:txBody>
          <a:bodyPr/>
          <a:lstStyle/>
          <a:p>
            <a:fld id="{2F114630-438F-FD42-801A-4C9D2DA66F45}"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4995714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it-IT"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7" name="Date Placeholder 6"/>
          <p:cNvSpPr>
            <a:spLocks noGrp="1"/>
          </p:cNvSpPr>
          <p:nvPr>
            <p:ph type="dt" sz="half" idx="10"/>
          </p:nvPr>
        </p:nvSpPr>
        <p:spPr/>
        <p:txBody>
          <a:bodyPr/>
          <a:lstStyle/>
          <a:p>
            <a:fld id="{2F114630-438F-FD42-801A-4C9D2DA66F45}" type="datetimeFigureOut">
              <a:rPr lang="en-US" smtClean="0"/>
              <a:pPr/>
              <a:t>4/11/2016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1783750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Click to edit Master title style</a:t>
            </a:r>
            <a:endParaRPr lang="en-US"/>
          </a:p>
        </p:txBody>
      </p:sp>
      <p:sp>
        <p:nvSpPr>
          <p:cNvPr id="3" name="Date Placeholder 2"/>
          <p:cNvSpPr>
            <a:spLocks noGrp="1"/>
          </p:cNvSpPr>
          <p:nvPr>
            <p:ph type="dt" sz="half" idx="10"/>
          </p:nvPr>
        </p:nvSpPr>
        <p:spPr/>
        <p:txBody>
          <a:bodyPr/>
          <a:lstStyle/>
          <a:p>
            <a:fld id="{2F114630-438F-FD42-801A-4C9D2DA66F45}" type="datetimeFigureOut">
              <a:rPr lang="en-US" smtClean="0"/>
              <a:pPr/>
              <a:t>4/11/2016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621479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114630-438F-FD42-801A-4C9D2DA66F45}" type="datetimeFigureOut">
              <a:rPr lang="en-US" smtClean="0"/>
              <a:pPr/>
              <a:t>4/11/2016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19874516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F114630-438F-FD42-801A-4C9D2DA66F45}"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1139000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it-IT"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smtClean="0"/>
              <a:t>Click to edit Master text styles</a:t>
            </a:r>
          </a:p>
        </p:txBody>
      </p:sp>
      <p:sp>
        <p:nvSpPr>
          <p:cNvPr id="5" name="Date Placeholder 4"/>
          <p:cNvSpPr>
            <a:spLocks noGrp="1"/>
          </p:cNvSpPr>
          <p:nvPr>
            <p:ph type="dt" sz="half" idx="10"/>
          </p:nvPr>
        </p:nvSpPr>
        <p:spPr/>
        <p:txBody>
          <a:bodyPr/>
          <a:lstStyle/>
          <a:p>
            <a:fld id="{2F114630-438F-FD42-801A-4C9D2DA66F45}" type="datetimeFigureOut">
              <a:rPr lang="en-US" smtClean="0"/>
              <a:pPr/>
              <a:t>4/11/2016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517451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smtClean="0"/>
              <a:t>Click to edit Master text styles</a:t>
            </a:r>
          </a:p>
          <a:p>
            <a:pPr lvl="1"/>
            <a:r>
              <a:rPr lang="it-IT" smtClean="0"/>
              <a:t>Second level</a:t>
            </a:r>
          </a:p>
          <a:p>
            <a:pPr lvl="2"/>
            <a:r>
              <a:rPr lang="it-IT" smtClean="0"/>
              <a:t>Third level</a:t>
            </a:r>
          </a:p>
          <a:p>
            <a:pPr lvl="3"/>
            <a:r>
              <a:rPr lang="it-IT" smtClean="0"/>
              <a:t>Fourth level</a:t>
            </a:r>
          </a:p>
          <a:p>
            <a:pPr lvl="4"/>
            <a:r>
              <a:rPr lang="it-IT"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114630-438F-FD42-801A-4C9D2DA66F45}" type="datetimeFigureOut">
              <a:rPr lang="en-US" smtClean="0"/>
              <a:pPr/>
              <a:t>4/11/2016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65E96D-3490-B048-9B3C-03D4C89A5495}" type="slidenum">
              <a:rPr lang="en-US" smtClean="0"/>
              <a:pPr/>
              <a:t>‹#›</a:t>
            </a:fld>
            <a:endParaRPr lang="en-US"/>
          </a:p>
        </p:txBody>
      </p:sp>
    </p:spTree>
    <p:extLst>
      <p:ext uri="{BB962C8B-B14F-4D97-AF65-F5344CB8AC3E}">
        <p14:creationId xmlns:p14="http://schemas.microsoft.com/office/powerpoint/2010/main" xmlns="" val="2021264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083687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995741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21301087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0261549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134754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81350"/>
          </a:xfrm>
          <a:prstGeom prst="rect">
            <a:avLst/>
          </a:prstGeom>
        </p:spPr>
      </p:pic>
    </p:spTree>
    <p:extLst>
      <p:ext uri="{BB962C8B-B14F-4D97-AF65-F5344CB8AC3E}">
        <p14:creationId xmlns:p14="http://schemas.microsoft.com/office/powerpoint/2010/main" xmlns="" val="2318144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54</Words>
  <Application>Microsoft Office PowerPoint</Application>
  <PresentationFormat>Custom</PresentationFormat>
  <Paragraphs>41</Paragraphs>
  <Slides>6</Slides>
  <Notes>3</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Slide 1</vt:lpstr>
      <vt:lpstr>Slide 2</vt:lpstr>
      <vt:lpstr>Slide 3</vt:lpstr>
      <vt:lpstr>Slide 4</vt:lpstr>
      <vt:lpstr>Slide 5</vt:lpstr>
      <vt:lpstr>Slide 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Kara Kaminski-Killiany</cp:lastModifiedBy>
  <cp:revision>2</cp:revision>
  <dcterms:created xsi:type="dcterms:W3CDTF">2016-04-08T13:33:08Z</dcterms:created>
  <dcterms:modified xsi:type="dcterms:W3CDTF">2016-04-11T20:09:58Z</dcterms:modified>
</cp:coreProperties>
</file>